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828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>
            <a:grpSpLocks noChangeAspect="true"/>
          </p:cNvGrpSpPr>
          <p:nvPr/>
        </p:nvGrpSpPr>
        <p:grpSpPr>
          <a:xfrm rot="0">
            <a:off x="0" y="18030825"/>
            <a:ext cx="10287000" cy="257175"/>
            <a:chOff x="0" y="0"/>
            <a:chExt cx="13716000" cy="3429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716000" cy="342900"/>
            </a:xfrm>
            <a:custGeom>
              <a:avLst/>
              <a:gdLst/>
              <a:ahLst/>
              <a:cxnLst/>
              <a:rect r="r" b="b" t="t" l="l"/>
              <a:pathLst>
                <a:path h="342900" w="13716000">
                  <a:moveTo>
                    <a:pt x="0" y="342900"/>
                  </a:moveTo>
                  <a:lnTo>
                    <a:pt x="13716000" y="342900"/>
                  </a:lnTo>
                  <a:lnTo>
                    <a:pt x="13716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99BAC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-47625" y="-45587"/>
            <a:ext cx="10382250" cy="1334138"/>
          </a:xfrm>
          <a:custGeom>
            <a:avLst/>
            <a:gdLst/>
            <a:ahLst/>
            <a:cxnLst/>
            <a:rect r="r" b="b" t="t" l="l"/>
            <a:pathLst>
              <a:path h="1334138" w="10382250">
                <a:moveTo>
                  <a:pt x="0" y="0"/>
                </a:moveTo>
                <a:lnTo>
                  <a:pt x="10382250" y="0"/>
                </a:lnTo>
                <a:lnTo>
                  <a:pt x="10382250" y="1334139"/>
                </a:lnTo>
                <a:lnTo>
                  <a:pt x="0" y="133413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DAGwEdA5--4</dc:identifier>
  <dcterms:modified xsi:type="dcterms:W3CDTF">2011-08-01T06:04:30Z</dcterms:modified>
  <cp:revision>1</cp:revision>
  <dc:title>Copia de JIFO 2025 - PLANTILLA PÓSTER</dc:title>
</cp:coreProperties>
</file>